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6" r:id="rId2"/>
    <p:sldId id="256" r:id="rId3"/>
    <p:sldId id="265" r:id="rId4"/>
    <p:sldId id="258" r:id="rId5"/>
    <p:sldId id="264" r:id="rId6"/>
    <p:sldId id="262" r:id="rId7"/>
    <p:sldId id="263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2" d="100"/>
          <a:sy n="102" d="100"/>
        </p:scale>
        <p:origin x="-360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AFFE7F4-7734-4CF7-B832-BDD68FFF4546}" type="datetimeFigureOut">
              <a:rPr lang="ru-RU" smtClean="0"/>
              <a:pPr/>
              <a:t>23.12.2016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02DB2C-9544-4BA5-BCBE-423142AB975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217470"/>
      </p:ext>
    </p:extLst>
  </p:cSld>
  <p:clrMapOvr>
    <a:masterClrMapping/>
  </p:clrMapOvr>
  <p:transition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AFFE7F4-7734-4CF7-B832-BDD68FFF4546}" type="datetimeFigureOut">
              <a:rPr lang="ru-RU" smtClean="0"/>
              <a:pPr/>
              <a:t>23.12.2016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02DB2C-9544-4BA5-BCBE-423142AB975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9828378"/>
      </p:ext>
    </p:extLst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AFFE7F4-7734-4CF7-B832-BDD68FFF4546}" type="datetimeFigureOut">
              <a:rPr lang="ru-RU" smtClean="0"/>
              <a:pPr/>
              <a:t>23.12.2016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02DB2C-9544-4BA5-BCBE-423142AB975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1042477"/>
      </p:ext>
    </p:extLst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AFFE7F4-7734-4CF7-B832-BDD68FFF4546}" type="datetimeFigureOut">
              <a:rPr lang="ru-RU" smtClean="0"/>
              <a:pPr/>
              <a:t>23.12.2016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02DB2C-9544-4BA5-BCBE-423142AB975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1340085"/>
      </p:ext>
    </p:extLst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AFFE7F4-7734-4CF7-B832-BDD68FFF4546}" type="datetimeFigureOut">
              <a:rPr lang="ru-RU" smtClean="0"/>
              <a:pPr/>
              <a:t>23.12.2016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02DB2C-9544-4BA5-BCBE-423142AB975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1815295"/>
      </p:ext>
    </p:extLst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AFFE7F4-7734-4CF7-B832-BDD68FFF4546}" type="datetimeFigureOut">
              <a:rPr lang="ru-RU" smtClean="0"/>
              <a:pPr/>
              <a:t>23.12.2016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02DB2C-9544-4BA5-BCBE-423142AB975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4317584"/>
      </p:ext>
    </p:extLst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AFFE7F4-7734-4CF7-B832-BDD68FFF4546}" type="datetimeFigureOut">
              <a:rPr lang="ru-RU" smtClean="0"/>
              <a:pPr/>
              <a:t>23.12.2016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02DB2C-9544-4BA5-BCBE-423142AB975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4083974"/>
      </p:ext>
    </p:extLst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AFFE7F4-7734-4CF7-B832-BDD68FFF4546}" type="datetimeFigureOut">
              <a:rPr lang="ru-RU" smtClean="0"/>
              <a:pPr/>
              <a:t>23.12.2016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02DB2C-9544-4BA5-BCBE-423142AB975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1333668"/>
      </p:ext>
    </p:extLst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AFFE7F4-7734-4CF7-B832-BDD68FFF4546}" type="datetimeFigureOut">
              <a:rPr lang="ru-RU" smtClean="0"/>
              <a:pPr/>
              <a:t>23.12.2016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02DB2C-9544-4BA5-BCBE-423142AB975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9140879"/>
      </p:ext>
    </p:extLst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AFFE7F4-7734-4CF7-B832-BDD68FFF4546}" type="datetimeFigureOut">
              <a:rPr lang="ru-RU" smtClean="0"/>
              <a:pPr/>
              <a:t>23.12.2016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02DB2C-9544-4BA5-BCBE-423142AB975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6561279"/>
      </p:ext>
    </p:extLst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AFFE7F4-7734-4CF7-B832-BDD68FFF4546}" type="datetimeFigureOut">
              <a:rPr lang="ru-RU" smtClean="0"/>
              <a:pPr/>
              <a:t>23.12.2016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02DB2C-9544-4BA5-BCBE-423142AB975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0233907"/>
      </p:ext>
    </p:extLst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DAFFE7F4-7734-4CF7-B832-BDD68FFF4546}" type="datetimeFigureOut">
              <a:rPr lang="ru-RU" smtClean="0"/>
              <a:pPr/>
              <a:t>23.12.2016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8A02DB2C-9544-4BA5-BCBE-423142AB975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wipe dir="r"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gif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Relationship Id="rId6" Type="http://schemas.openxmlformats.org/officeDocument/2006/relationships/image" Target="../media/image8.jpeg"/><Relationship Id="rId11" Type="http://schemas.openxmlformats.org/officeDocument/2006/relationships/image" Target="../media/image13.png"/><Relationship Id="rId5" Type="http://schemas.openxmlformats.org/officeDocument/2006/relationships/image" Target="../media/image7.jpe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&#1054;&#1082;&#1089;&#1072;&#1085;&#1072;\&#1085;&#1072;%20&#1089;&#1072;&#1081;&#1090;\bukva_m\bukva_m.wmv" TargetMode="External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xfrm>
            <a:off x="468313" y="620713"/>
            <a:ext cx="8229600" cy="1143000"/>
          </a:xfrm>
        </p:spPr>
        <p:txBody>
          <a:bodyPr/>
          <a:lstStyle/>
          <a:p>
            <a:pPr eaLnBrk="1" hangingPunct="1"/>
            <a:r>
              <a:rPr lang="ru-RU" sz="1600" b="1" dirty="0" smtClean="0">
                <a:latin typeface="Times New Roman" pitchFamily="18" charset="0"/>
                <a:ea typeface="Calibri" pitchFamily="34" charset="0"/>
                <a:cs typeface="Calibri" pitchFamily="34" charset="0"/>
              </a:rPr>
              <a:t>Муниципальное бюджетное общеобразовательное учреждение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atin typeface="Times New Roman" pitchFamily="18" charset="0"/>
                <a:ea typeface="Calibri" pitchFamily="34" charset="0"/>
                <a:cs typeface="Calibri" pitchFamily="34" charset="0"/>
              </a:rPr>
              <a:t>Новосибирского района Новосибирской </a:t>
            </a:r>
            <a:r>
              <a:rPr lang="ru-RU" sz="1600" b="1" dirty="0" smtClean="0">
                <a:latin typeface="Times New Roman" pitchFamily="18" charset="0"/>
                <a:ea typeface="Calibri" pitchFamily="34" charset="0"/>
                <a:cs typeface="Calibri" pitchFamily="34" charset="0"/>
              </a:rPr>
              <a:t>области</a:t>
            </a:r>
            <a:r>
              <a:rPr lang="en-US" sz="1600" b="1" smtClean="0">
                <a:latin typeface="Times New Roman" pitchFamily="18" charset="0"/>
                <a:ea typeface="Calibri" pitchFamily="34" charset="0"/>
                <a:cs typeface="Calibri" pitchFamily="34" charset="0"/>
              </a:rPr>
              <a:t> -</a:t>
            </a:r>
            <a:r>
              <a:rPr lang="ru-RU" sz="160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err="1" smtClean="0">
                <a:latin typeface="Times New Roman" pitchFamily="18" charset="0"/>
                <a:ea typeface="Calibri" pitchFamily="34" charset="0"/>
                <a:cs typeface="Calibri" pitchFamily="34" charset="0"/>
              </a:rPr>
              <a:t>Криводановская</a:t>
            </a:r>
            <a:r>
              <a:rPr lang="ru-RU" sz="1600" b="1" dirty="0" smtClean="0">
                <a:latin typeface="Times New Roman" pitchFamily="18" charset="0"/>
                <a:ea typeface="Calibri" pitchFamily="34" charset="0"/>
                <a:cs typeface="Calibri" pitchFamily="34" charset="0"/>
              </a:rPr>
              <a:t> средняя школа № 22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endParaRPr lang="ru-RU" sz="1600" dirty="0" smtClean="0">
              <a:latin typeface="Arbat-Bold"/>
            </a:endParaRPr>
          </a:p>
        </p:txBody>
      </p:sp>
      <p:sp>
        <p:nvSpPr>
          <p:cNvPr id="512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002588" cy="4525963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smtClean="0">
                <a:latin typeface="Arbat-Bold"/>
              </a:rPr>
              <a:t> </a:t>
            </a:r>
          </a:p>
          <a:p>
            <a:pPr algn="ctr" eaLnBrk="1" hangingPunct="1">
              <a:buFontTx/>
              <a:buNone/>
            </a:pPr>
            <a:r>
              <a:rPr lang="ru-RU" smtClean="0">
                <a:latin typeface="Arbat-Bold"/>
              </a:rPr>
              <a:t>Презентация по обучению грамоте для</a:t>
            </a:r>
          </a:p>
          <a:p>
            <a:pPr algn="ctr" eaLnBrk="1" hangingPunct="1">
              <a:buFontTx/>
              <a:buNone/>
            </a:pPr>
            <a:r>
              <a:rPr lang="ru-RU" smtClean="0">
                <a:latin typeface="Arbat-Bold"/>
              </a:rPr>
              <a:t>  1 класса по программе «Школа России» </a:t>
            </a:r>
          </a:p>
          <a:p>
            <a:pPr algn="ctr" eaLnBrk="1" hangingPunct="1">
              <a:buFontTx/>
              <a:buNone/>
            </a:pPr>
            <a:endParaRPr lang="ru-RU" smtClean="0">
              <a:latin typeface="Arbat-Bold"/>
            </a:endParaRPr>
          </a:p>
          <a:p>
            <a:pPr algn="ctr" eaLnBrk="1" hangingPunct="1">
              <a:buFontTx/>
              <a:buNone/>
            </a:pPr>
            <a:endParaRPr lang="ru-RU" smtClean="0">
              <a:latin typeface="Arbat-Bold"/>
            </a:endParaRPr>
          </a:p>
          <a:p>
            <a:pPr algn="r" eaLnBrk="1" hangingPunct="1">
              <a:buFontTx/>
              <a:buNone/>
            </a:pPr>
            <a:r>
              <a:rPr lang="ru-RU" sz="1600" smtClean="0">
                <a:latin typeface="Arbat-Bold"/>
              </a:rPr>
              <a:t>Составитель:</a:t>
            </a:r>
          </a:p>
          <a:p>
            <a:pPr algn="r" eaLnBrk="1" hangingPunct="1">
              <a:buFontTx/>
              <a:buNone/>
            </a:pPr>
            <a:r>
              <a:rPr lang="ru-RU" sz="1600" smtClean="0">
                <a:latin typeface="Arbat-Bold"/>
              </a:rPr>
              <a:t>учитель начальных классов</a:t>
            </a:r>
          </a:p>
          <a:p>
            <a:pPr algn="r" eaLnBrk="1" hangingPunct="1">
              <a:buFontTx/>
              <a:buNone/>
            </a:pPr>
            <a:r>
              <a:rPr lang="ru-RU" sz="1600" smtClean="0">
                <a:latin typeface="Arbat-Bold"/>
              </a:rPr>
              <a:t>Е.В. Сафонова</a:t>
            </a:r>
          </a:p>
        </p:txBody>
      </p:sp>
    </p:spTree>
    <p:extLst>
      <p:ext uri="{BB962C8B-B14F-4D97-AF65-F5344CB8AC3E}">
        <p14:creationId xmlns:p14="http://schemas.microsoft.com/office/powerpoint/2010/main" val="235389560"/>
      </p:ext>
    </p:extLst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6" descr="106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285852" y="1714488"/>
            <a:ext cx="1885516" cy="144655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УЧИМ</a:t>
            </a:r>
            <a:br>
              <a:rPr lang="ru-RU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БУКВЫ</a:t>
            </a:r>
            <a:endParaRPr lang="ru-RU" sz="4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572132" y="1857364"/>
            <a:ext cx="2428892" cy="76944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БУКВА М</a:t>
            </a:r>
            <a:endParaRPr lang="ru-RU" sz="4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1" name="Рисунок 10" descr="ac1de083e32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5786" y="3714752"/>
            <a:ext cx="1950889" cy="1365622"/>
          </a:xfrm>
          <a:prstGeom prst="rect">
            <a:avLst/>
          </a:prstGeom>
        </p:spPr>
      </p:pic>
      <p:pic>
        <p:nvPicPr>
          <p:cNvPr id="14" name="Рисунок 13" descr="17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15074" y="3357562"/>
            <a:ext cx="1950889" cy="1393057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ButtonCrysDB.png">
            <a:hlinkClick r:id="" action="ppaction://noaction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143900" y="5857892"/>
            <a:ext cx="714380" cy="714380"/>
          </a:xfrm>
          <a:prstGeom prst="rect">
            <a:avLst/>
          </a:prstGeom>
        </p:spPr>
      </p:pic>
      <p:pic>
        <p:nvPicPr>
          <p:cNvPr id="5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4" cstate="print"/>
          <a:stretch>
            <a:fillRect/>
          </a:stretch>
        </p:blipFill>
        <p:spPr>
          <a:xfrm>
            <a:off x="7358082" y="1928802"/>
            <a:ext cx="276225" cy="276225"/>
          </a:xfrm>
          <a:prstGeom prst="rect">
            <a:avLst/>
          </a:prstGeom>
        </p:spPr>
      </p:pic>
      <p:pic>
        <p:nvPicPr>
          <p:cNvPr id="6" name="Рисунок 5" descr="alphabet-1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9512" y="171731"/>
            <a:ext cx="3481258" cy="465714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929190" y="714356"/>
            <a:ext cx="1127232" cy="923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5400" b="1" dirty="0" smtClean="0"/>
              <a:t>[</a:t>
            </a:r>
            <a:r>
              <a:rPr lang="ru-RU" sz="5400" b="1" dirty="0" smtClean="0"/>
              <a:t>м</a:t>
            </a:r>
            <a:r>
              <a:rPr lang="en-US" sz="5400" b="1" dirty="0" smtClean="0"/>
              <a:t>]</a:t>
            </a:r>
            <a:endParaRPr lang="ru-RU" sz="5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6715140" y="714356"/>
            <a:ext cx="1305165" cy="923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5400" b="1" dirty="0" smtClean="0"/>
              <a:t>[</a:t>
            </a:r>
            <a:r>
              <a:rPr lang="ru-RU" sz="5400" b="1" dirty="0" smtClean="0"/>
              <a:t>м</a:t>
            </a:r>
            <a:r>
              <a:rPr lang="en-US" sz="5400" b="1" dirty="0" smtClean="0"/>
              <a:t>’]</a:t>
            </a:r>
            <a:endParaRPr lang="ru-RU" sz="5400" b="1" dirty="0"/>
          </a:p>
        </p:txBody>
      </p:sp>
      <p:pic>
        <p:nvPicPr>
          <p:cNvPr id="9" name="Рисунок 8" descr="Рисунок1.jp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4643438" y="3357562"/>
            <a:ext cx="3371848" cy="2528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10" name="Рисунок 9" descr="4f8880777b9f.png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4714876" y="2000240"/>
            <a:ext cx="1750230" cy="1000132"/>
          </a:xfrm>
          <a:prstGeom prst="rect">
            <a:avLst/>
          </a:prstGeom>
        </p:spPr>
      </p:pic>
      <p:pic>
        <p:nvPicPr>
          <p:cNvPr id="11" name="Рисунок 10" descr="4bea2bdf0f2f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8168602" y="3000372"/>
            <a:ext cx="850559" cy="1428760"/>
          </a:xfrm>
          <a:prstGeom prst="rect">
            <a:avLst/>
          </a:prstGeom>
        </p:spPr>
      </p:pic>
      <p:pic>
        <p:nvPicPr>
          <p:cNvPr id="12" name="Рисунок 11" descr="127ae0a9d619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8281638" y="332656"/>
            <a:ext cx="707197" cy="1950889"/>
          </a:xfrm>
          <a:prstGeom prst="rect">
            <a:avLst/>
          </a:prstGeom>
        </p:spPr>
      </p:pic>
      <p:pic>
        <p:nvPicPr>
          <p:cNvPr id="13" name="Рисунок 12" descr="mork18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467544" y="5603797"/>
            <a:ext cx="2550433" cy="1024158"/>
          </a:xfrm>
          <a:prstGeom prst="rect">
            <a:avLst/>
          </a:prstGeom>
        </p:spPr>
      </p:pic>
      <p:pic>
        <p:nvPicPr>
          <p:cNvPr id="14" name="Рисунок 13" descr="92998450fcf7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3350287" y="4309308"/>
            <a:ext cx="1293151" cy="2351184"/>
          </a:xfrm>
          <a:prstGeom prst="rect">
            <a:avLst/>
          </a:prstGeom>
        </p:spPr>
      </p:pic>
      <p:pic>
        <p:nvPicPr>
          <p:cNvPr id="15" name="Рисунок 14" descr="mysh161.gif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3673772" y="232147"/>
            <a:ext cx="1219832" cy="1463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2675769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0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ukva_m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1524000" y="1143000"/>
            <a:ext cx="6096000" cy="45720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38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4" name="Picture 4" descr="karanda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9868035" flipV="1">
            <a:off x="6443663" y="4581525"/>
            <a:ext cx="1944687" cy="511175"/>
          </a:xfrm>
          <a:prstGeom prst="rect">
            <a:avLst/>
          </a:prstGeom>
          <a:noFill/>
        </p:spPr>
      </p:pic>
      <p:sp>
        <p:nvSpPr>
          <p:cNvPr id="5" name="Стрелка вправо 4">
            <a:hlinkClick r:id="rId4" action="ppaction://hlinksldjump"/>
          </p:cNvPr>
          <p:cNvSpPr/>
          <p:nvPr/>
        </p:nvSpPr>
        <p:spPr>
          <a:xfrm>
            <a:off x="7858148" y="5857892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09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3.68178E-6 L -0.44479 0.1725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09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200" y="8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4479 0.17252 C -0.4434 0.17853 -0.44184 0.18455 -0.43941 0.19056 C -0.43698 0.19657 -0.43507 0.20397 -0.42986 0.20883 C -0.42465 0.21369 -0.41562 0.21993 -0.40781 0.21993 C -0.4 0.21993 -0.39358 0.21762 -0.38316 0.20883 C -0.37274 0.20004 -0.35868 0.18547 -0.34479 0.16697 C -0.3309 0.14847 -0.31753 0.12858 -0.29965 0.09759 C -0.28177 0.0666 -0.25399 0.01364 -0.23802 -0.0192 C -0.22205 -0.05204 -0.20885 -0.08858 -0.20382 -0.09945 C -0.19878 -0.11032 -0.20243 -0.10199 -0.20781 -0.08488 C -0.21319 -0.06776 -0.22708 -0.02683 -0.23663 0.00277 C -0.24618 0.03237 -0.25764 0.06614 -0.26545 0.09204 C -0.27326 0.11794 -0.28229 0.13806 -0.28316 0.15772 C -0.28403 0.17738 -0.27882 0.2012 -0.27083 0.21068 C -0.26285 0.22016 -0.24826 0.22109 -0.23524 0.21438 C -0.22222 0.20767 -0.20694 0.1894 -0.19288 0.17067 C -0.17882 0.15194 -0.16424 0.12812 -0.15035 0.10129 C -0.13646 0.07446 -0.12292 0.04371 -0.1092 0.00994 C -0.09549 -0.02382 -0.07396 -0.08557 -0.06823 -0.1013 C -0.0625 -0.11702 -0.06979 -0.10014 -0.075 -0.08488 C -0.08021 -0.06961 -0.08924 -0.03955 -0.09965 -0.01018 C -0.11007 0.01919 -0.12726 0.06221 -0.13802 0.09204 C -0.14878 0.12187 -0.16111 0.14824 -0.16406 0.16882 C -0.16701 0.1894 -0.16424 0.21207 -0.15573 0.21623 C -0.14722 0.22039 -0.12743 0.20559 -0.11337 0.19426 C -0.09931 0.18293 -0.08507 0.16582 -0.07083 0.1487 " pathEditMode="relative" rAng="0" ptsTypes="aaaaaaaaaaaaaaaaaaaaaaaaaA">
                                      <p:cBhvr>
                                        <p:cTn id="10" dur="8000" fill="hold"/>
                                        <p:tgtEl>
                                          <p:spTgt spid="409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100" y="-12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964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8" name="Picture 4" descr="karanda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9561843" flipV="1">
            <a:off x="6372225" y="4508500"/>
            <a:ext cx="1944688" cy="511175"/>
          </a:xfrm>
          <a:prstGeom prst="rect">
            <a:avLst/>
          </a:prstGeom>
          <a:noFill/>
        </p:spPr>
      </p:pic>
      <p:sp>
        <p:nvSpPr>
          <p:cNvPr id="4" name="Управляющая кнопка: возврат 3">
            <a:hlinkClick r:id="" action="ppaction://hlinkshowjump?jump=endshow" highlightClick="1"/>
          </p:cNvPr>
          <p:cNvSpPr/>
          <p:nvPr/>
        </p:nvSpPr>
        <p:spPr>
          <a:xfrm>
            <a:off x="8100392" y="5661248"/>
            <a:ext cx="755576" cy="682376"/>
          </a:xfrm>
          <a:prstGeom prst="actionButtonRetur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19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3.68178E-6 L -0.61806 0.1410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900" y="7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1806 0.14107 C -0.61181 0.15125 -0.60556 0.16142 -0.59878 0.17044 C -0.59201 0.17946 -0.58628 0.19172 -0.57691 0.19588 C -0.56753 0.20004 -0.5566 0.20189 -0.54271 0.19588 C -0.52882 0.18987 -0.51389 0.17877 -0.4934 0.15934 C -0.47292 0.13991 -0.44792 0.11818 -0.41944 0.07909 C -0.39097 0.04001 -0.36111 -0.00116 -0.32222 -0.07586 C -0.28333 -0.15056 -0.21788 -0.29579 -0.18646 -0.3698 C -0.15503 -0.4438 -0.14167 -0.49792 -0.13316 -0.51943 C -0.12465 -0.54094 -0.13194 -0.51365 -0.13576 -0.49931 C -0.13976 -0.48497 -0.14462 -0.46855 -0.15642 -0.43363 C -0.16823 -0.39871 -0.19045 -0.33997 -0.20712 -0.28955 C -0.22378 -0.23913 -0.24028 -0.1827 -0.25642 -0.13067 C -0.27257 -0.07863 -0.29201 -0.01665 -0.30434 0.02266 C -0.31667 0.06198 -0.32517 0.08534 -0.33038 0.10476 C -0.33559 0.12419 -0.33507 0.12997 -0.33576 0.13945 C -0.33646 0.14893 -0.33611 0.1531 -0.33455 0.16119 C -0.33299 0.16929 -0.33142 0.18224 -0.32622 0.18871 C -0.32101 0.19519 -0.31441 0.20166 -0.30295 0.19958 C -0.29149 0.1975 -0.27517 0.18987 -0.25781 0.17576 C -0.24045 0.16165 -0.21823 0.14153 -0.19878 0.11563 C -0.17934 0.08973 -0.16042 0.0555 -0.14132 0.02081 C -0.12222 -0.01388 -0.1066 -0.03701 -0.08385 -0.09228 C -0.06111 -0.14755 -0.02708 -0.24676 -0.00434 -0.31129 C 0.0184 -0.37581 0.04201 -0.44519 0.05313 -0.47919 C 0.06424 -0.51318 0.06406 -0.51897 0.06285 -0.51573 C 0.06163 -0.51249 0.05625 -0.49098 0.04635 -0.45907 C 0.03646 -0.42715 0.02344 -0.38298 0.00382 -0.32424 C -0.0158 -0.2655 -0.05052 -0.1716 -0.07153 -0.10708 C -0.09253 -0.04256 -0.11024 0.0222 -0.12222 0.06267 C -0.13437 0.10314 -0.14045 0.11725 -0.1441 0.13575 C -0.14774 0.15425 -0.14566 0.1642 -0.1441 0.17414 C -0.14253 0.18409 -0.13976 0.19311 -0.13455 0.19588 C -0.12934 0.19866 -0.12205 0.19611 -0.1125 0.19056 C -0.10295 0.18501 -0.08785 0.17275 -0.07691 0.16304 C -0.06597 0.15333 -0.05347 0.13853 -0.04687 0.13205 C -0.04028 0.12558 -0.03872 0.12581 -0.03715 0.12465 " pathEditMode="relative" rAng="0" ptsTypes="aaaaaaaaaaaaaaaaaaaaaaaaaaaaaaaaaaaaA">
                                      <p:cBhvr>
                                        <p:cTn id="10" dur="12000" fill="hold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100" y="-31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988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97</TotalTime>
  <Words>36</Words>
  <Application>Microsoft Office PowerPoint</Application>
  <PresentationFormat>Экран (4:3)</PresentationFormat>
  <Paragraphs>13</Paragraphs>
  <Slides>7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Тема1</vt:lpstr>
      <vt:lpstr>Муниципальное бюджетное общеобразовательное учреждение Новосибирского района Новосибирской области - Криводановская средняя школа № 22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MultiDVD Team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Буква м</dc:title>
  <dc:creator>Бойкова О. В.</dc:creator>
  <cp:lastModifiedBy>admin</cp:lastModifiedBy>
  <cp:revision>14</cp:revision>
  <dcterms:created xsi:type="dcterms:W3CDTF">2010-06-19T14:52:01Z</dcterms:created>
  <dcterms:modified xsi:type="dcterms:W3CDTF">2016-12-23T13:02:49Z</dcterms:modified>
</cp:coreProperties>
</file>